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7700" cy="3600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14337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828675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24301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658937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" d="100"/>
          <a:sy n="12" d="100"/>
        </p:scale>
        <p:origin x="2226" y="252"/>
      </p:cViewPr>
      <p:guideLst>
        <p:guide orient="horz" pos="11340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424720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387" y="17162462"/>
            <a:ext cx="1597026" cy="14255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619885" y="483393"/>
            <a:ext cx="29157929" cy="7917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82" tIns="41482" rIns="41482" bIns="41482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619885" y="8401050"/>
            <a:ext cx="29157929" cy="27603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82" tIns="41482" rIns="41482" bIns="41482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9712823" y="32804100"/>
            <a:ext cx="260765" cy="279151"/>
          </a:xfrm>
          <a:prstGeom prst="rect">
            <a:avLst/>
          </a:prstGeom>
          <a:ln w="12700">
            <a:miter lim="400000"/>
          </a:ln>
        </p:spPr>
        <p:txBody>
          <a:bodyPr wrap="none" lIns="41482" tIns="41482" rIns="41482" bIns="41482">
            <a:spAutoFit/>
          </a:bodyPr>
          <a:lstStyle>
            <a:lvl1pPr algn="r" defTabSz="828675">
              <a:defRPr sz="13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09562" marR="0" indent="-309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14502" marR="0" indent="-30016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102302" marR="0" indent="-272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577093" marR="0" indent="-33249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1991430" marR="0" indent="-33249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448630" marR="0" indent="-33249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2905830" marR="0" indent="-33249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363030" marR="0" indent="-33249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3820230" marR="0" indent="-33249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14337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828675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243012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658937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828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7915275" y="4286250"/>
            <a:ext cx="19073812" cy="57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82" tIns="41482" rIns="41482" bIns="41482">
            <a:spAutoFit/>
          </a:bodyPr>
          <a:lstStyle>
            <a:lvl1pPr algn="ctr" defTabSz="828675">
              <a:spcBef>
                <a:spcPts val="1900"/>
              </a:spcBef>
              <a:defRPr sz="3200" b="1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Autores em letra minúscula	</a:t>
            </a:r>
          </a:p>
        </p:txBody>
      </p:sp>
      <p:sp>
        <p:nvSpPr>
          <p:cNvPr id="22" name="Shape 22"/>
          <p:cNvSpPr/>
          <p:nvPr/>
        </p:nvSpPr>
        <p:spPr>
          <a:xfrm>
            <a:off x="16487775" y="7215187"/>
            <a:ext cx="14716125" cy="828041"/>
          </a:xfrm>
          <a:prstGeom prst="rect">
            <a:avLst/>
          </a:prstGeom>
          <a:ln w="57150" cmpd="thickThin">
            <a:solidFill>
              <a:srgbClr val="008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19" rIns="45719">
            <a:spAutoFit/>
          </a:bodyPr>
          <a:lstStyle>
            <a:lvl1pPr algn="ctr" defTabSz="828675">
              <a:spcBef>
                <a:spcPts val="2800"/>
              </a:spcBef>
              <a:defRPr sz="4800" b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>
                <a:solidFill>
                  <a:schemeClr val="tx1"/>
                </a:solidFill>
              </a:rPr>
              <a:t>Resultados e Discussão</a:t>
            </a:r>
          </a:p>
        </p:txBody>
      </p:sp>
      <p:sp>
        <p:nvSpPr>
          <p:cNvPr id="23" name="Shape 23"/>
          <p:cNvSpPr/>
          <p:nvPr/>
        </p:nvSpPr>
        <p:spPr>
          <a:xfrm>
            <a:off x="16916400" y="26146125"/>
            <a:ext cx="14673263" cy="828040"/>
          </a:xfrm>
          <a:prstGeom prst="rect">
            <a:avLst/>
          </a:prstGeom>
          <a:ln w="57150" cmpd="thickThin">
            <a:solidFill>
              <a:srgbClr val="008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rIns="45719">
            <a:spAutoFit/>
          </a:bodyPr>
          <a:lstStyle>
            <a:lvl1pPr algn="ctr" defTabSz="828675">
              <a:spcBef>
                <a:spcPts val="2800"/>
              </a:spcBef>
              <a:defRPr sz="4800" b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 dirty="0">
                <a:solidFill>
                  <a:srgbClr val="000000"/>
                </a:solidFill>
              </a:rPr>
              <a:t>Conclusões</a:t>
            </a:r>
          </a:p>
        </p:txBody>
      </p:sp>
      <p:sp>
        <p:nvSpPr>
          <p:cNvPr id="24" name="Shape 24"/>
          <p:cNvSpPr/>
          <p:nvPr/>
        </p:nvSpPr>
        <p:spPr>
          <a:xfrm>
            <a:off x="914400" y="23645812"/>
            <a:ext cx="14716125" cy="828041"/>
          </a:xfrm>
          <a:prstGeom prst="rect">
            <a:avLst/>
          </a:prstGeom>
          <a:ln w="57150" cmpd="thickThin">
            <a:solidFill>
              <a:srgbClr val="008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rIns="45719">
            <a:spAutoFit/>
          </a:bodyPr>
          <a:lstStyle>
            <a:lvl1pPr algn="ctr" defTabSz="828675">
              <a:spcBef>
                <a:spcPts val="2800"/>
              </a:spcBef>
              <a:defRPr sz="4800" b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>
                <a:solidFill>
                  <a:srgbClr val="000000"/>
                </a:solidFill>
              </a:rPr>
              <a:t>Material e Método</a:t>
            </a:r>
          </a:p>
        </p:txBody>
      </p:sp>
      <p:sp>
        <p:nvSpPr>
          <p:cNvPr id="25" name="Shape 25"/>
          <p:cNvSpPr/>
          <p:nvPr/>
        </p:nvSpPr>
        <p:spPr>
          <a:xfrm>
            <a:off x="16916400" y="31361062"/>
            <a:ext cx="14716125" cy="828041"/>
          </a:xfrm>
          <a:prstGeom prst="rect">
            <a:avLst/>
          </a:prstGeom>
          <a:noFill/>
          <a:ln w="57150" cmpd="thickThin">
            <a:solidFill>
              <a:srgbClr val="008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5719" rIns="45719">
            <a:spAutoFit/>
          </a:bodyPr>
          <a:lstStyle>
            <a:lvl1pPr algn="ctr" defTabSz="828675">
              <a:spcBef>
                <a:spcPts val="2800"/>
              </a:spcBef>
              <a:defRPr sz="4800" b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 dirty="0">
                <a:solidFill>
                  <a:srgbClr val="000000"/>
                </a:solidFill>
              </a:rPr>
              <a:t>Bibliografia</a:t>
            </a:r>
          </a:p>
        </p:txBody>
      </p:sp>
      <p:sp>
        <p:nvSpPr>
          <p:cNvPr id="26" name="Shape 26"/>
          <p:cNvSpPr/>
          <p:nvPr/>
        </p:nvSpPr>
        <p:spPr>
          <a:xfrm>
            <a:off x="7915275" y="5357812"/>
            <a:ext cx="19145250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8675">
              <a:spcBef>
                <a:spcPts val="1900"/>
              </a:spcBef>
              <a:defRPr sz="3200" b="1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Instituição/ Universidade em letra minpuscula</a:t>
            </a:r>
          </a:p>
        </p:txBody>
      </p:sp>
      <p:sp>
        <p:nvSpPr>
          <p:cNvPr id="27" name="Shape 27"/>
          <p:cNvSpPr/>
          <p:nvPr/>
        </p:nvSpPr>
        <p:spPr>
          <a:xfrm>
            <a:off x="700087" y="14644687"/>
            <a:ext cx="14673263" cy="828041"/>
          </a:xfrm>
          <a:prstGeom prst="rect">
            <a:avLst/>
          </a:prstGeom>
          <a:ln w="57150" cmpd="thinThick">
            <a:solidFill>
              <a:srgbClr val="008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rIns="45719">
            <a:spAutoFit/>
          </a:bodyPr>
          <a:lstStyle>
            <a:lvl1pPr algn="ctr" defTabSz="828675">
              <a:spcBef>
                <a:spcPts val="2800"/>
              </a:spcBef>
              <a:defRPr sz="4800" b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 dirty="0">
                <a:solidFill>
                  <a:srgbClr val="000000"/>
                </a:solidFill>
              </a:rPr>
              <a:t>Objetivos</a:t>
            </a:r>
          </a:p>
        </p:txBody>
      </p:sp>
      <p:sp>
        <p:nvSpPr>
          <p:cNvPr id="28" name="Shape 28"/>
          <p:cNvSpPr/>
          <p:nvPr/>
        </p:nvSpPr>
        <p:spPr>
          <a:xfrm>
            <a:off x="700087" y="7215187"/>
            <a:ext cx="14716126" cy="828041"/>
          </a:xfrm>
          <a:prstGeom prst="rect">
            <a:avLst/>
          </a:prstGeom>
          <a:ln w="57150" cmpd="thinThick">
            <a:solidFill>
              <a:srgbClr val="008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rIns="45719">
            <a:spAutoFit/>
          </a:bodyPr>
          <a:lstStyle>
            <a:lvl1pPr algn="ctr" defTabSz="828675">
              <a:spcBef>
                <a:spcPts val="2800"/>
              </a:spcBef>
              <a:defRPr sz="4800" b="1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Introdução</a:t>
            </a:r>
          </a:p>
        </p:txBody>
      </p:sp>
      <p:pic>
        <p:nvPicPr>
          <p:cNvPr id="29" name="logo_ibb_unesp_texto_azul_embaixo.jpg" descr="logo_ibb_unesp_texto_azul_embaix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989087" y="785812"/>
            <a:ext cx="4833938" cy="5643563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7986712" y="428625"/>
            <a:ext cx="19002376" cy="1314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82" tIns="41482" rIns="41482" bIns="41482">
            <a:spAutoFit/>
          </a:bodyPr>
          <a:lstStyle>
            <a:lvl1pPr algn="ctr" defTabSz="828675">
              <a:spcBef>
                <a:spcPts val="4800"/>
              </a:spcBef>
              <a:defRPr sz="8000" b="1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rPr dirty="0" smtClean="0"/>
              <a:t>V</a:t>
            </a:r>
            <a:r>
              <a:rPr lang="pt-BR" dirty="0" smtClean="0"/>
              <a:t>III</a:t>
            </a:r>
            <a:r>
              <a:rPr dirty="0" smtClean="0"/>
              <a:t> </a:t>
            </a:r>
            <a:r>
              <a:rPr dirty="0"/>
              <a:t>CONGRESSO DE BIOCIÊNCIAS</a:t>
            </a:r>
          </a:p>
        </p:txBody>
      </p:sp>
      <p:sp>
        <p:nvSpPr>
          <p:cNvPr id="31" name="Shape 31"/>
          <p:cNvSpPr/>
          <p:nvPr/>
        </p:nvSpPr>
        <p:spPr>
          <a:xfrm>
            <a:off x="8201025" y="2286000"/>
            <a:ext cx="18502313" cy="1551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82" tIns="41482" rIns="41482" bIns="41482">
            <a:spAutoFit/>
          </a:bodyPr>
          <a:lstStyle>
            <a:lvl1pPr algn="ctr" defTabSz="828675">
              <a:spcBef>
                <a:spcPts val="2600"/>
              </a:spcBef>
              <a:defRPr sz="4400" b="1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Título do projeto em letra minúscula</a:t>
            </a:r>
          </a:p>
        </p:txBody>
      </p:sp>
      <p:sp>
        <p:nvSpPr>
          <p:cNvPr id="32" name="Shape 32"/>
          <p:cNvSpPr/>
          <p:nvPr/>
        </p:nvSpPr>
        <p:spPr>
          <a:xfrm>
            <a:off x="7915275" y="6215062"/>
            <a:ext cx="18930938" cy="57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82" tIns="41482" rIns="41482" bIns="41482">
            <a:spAutoFit/>
          </a:bodyPr>
          <a:lstStyle>
            <a:lvl1pPr algn="ctr" defTabSz="828675">
              <a:spcBef>
                <a:spcPts val="1900"/>
              </a:spcBef>
              <a:defRPr sz="3200" b="1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Financiamento/ Agradecimento se houver</a:t>
            </a:r>
          </a:p>
        </p:txBody>
      </p:sp>
      <p:pic>
        <p:nvPicPr>
          <p:cNvPr id="33" name="12000978_993250567394443_8647649249298971544_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46497" y="258782"/>
            <a:ext cx="5970303" cy="669762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19760538" y="32561113"/>
            <a:ext cx="9027850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5800"/>
            </a:lvl1pPr>
          </a:lstStyle>
          <a:p>
            <a:r>
              <a:rPr dirty="0">
                <a:solidFill>
                  <a:schemeClr val="bg1">
                    <a:lumMod val="65000"/>
                  </a:schemeClr>
                </a:solidFill>
              </a:rPr>
              <a:t>Opcional para projetos de pesquisa, obrigatório para revisão literária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strutura padrão">
  <a:themeElements>
    <a:clrScheme name="Estrutura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Estrutura padrã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Estrutura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strutura padrão">
  <a:themeElements>
    <a:clrScheme name="Estrutura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Estrutura padrã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Estrutura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Book Antiqua</vt:lpstr>
      <vt:lpstr>Calibri</vt:lpstr>
      <vt:lpstr>Times New Roman</vt:lpstr>
      <vt:lpstr>Estrutura padrão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Giovana Monar</dc:creator>
  <cp:lastModifiedBy>Giovana Monar</cp:lastModifiedBy>
  <cp:revision>4</cp:revision>
  <dcterms:modified xsi:type="dcterms:W3CDTF">2019-01-11T13:31:45Z</dcterms:modified>
</cp:coreProperties>
</file>